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9" r:id="rId6"/>
    <p:sldId id="266" r:id="rId7"/>
    <p:sldId id="270" r:id="rId8"/>
    <p:sldId id="267" r:id="rId9"/>
    <p:sldId id="271" r:id="rId10"/>
    <p:sldId id="268" r:id="rId11"/>
    <p:sldId id="272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71" autoAdjust="0"/>
    <p:restoredTop sz="94660"/>
  </p:normalViewPr>
  <p:slideViewPr>
    <p:cSldViewPr>
      <p:cViewPr varScale="1">
        <p:scale>
          <a:sx n="144" d="100"/>
          <a:sy n="144" d="100"/>
        </p:scale>
        <p:origin x="-102" y="-1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age layout with intro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3000"/>
            </a:schemeClr>
          </a:solidFill>
          <a:ln w="635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1520" y="267495"/>
            <a:ext cx="8640960" cy="936104"/>
          </a:xfr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Title Page 1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560" y="1419622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Author &amp; Copyright Details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11560" y="2931790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Free Christian Hymn &amp; Song Lyrics, </a:t>
            </a:r>
            <a:r>
              <a:rPr lang="en-GB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PowerPoints</a:t>
            </a:r>
            <a:r>
              <a:rPr lang="en-GB" sz="2800" b="1" cap="none" spc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and Music from www.traditionalmusic.co.uk</a:t>
            </a:r>
            <a:endParaRPr lang="en-GB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843808" y="4443958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GB" sz="2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Short Intro Before First Verse</a:t>
            </a:r>
            <a:endParaRPr lang="en-GB" sz="2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age layout NO intro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3000"/>
            </a:schemeClr>
          </a:solidFill>
          <a:ln w="635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1520" y="267495"/>
            <a:ext cx="8640960" cy="936104"/>
          </a:xfr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/>
              <a:t>Title Page 1 Style no Intro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1560" y="1419622"/>
            <a:ext cx="7776864" cy="136815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Author &amp; Copyright Details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11560" y="2931790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Free Christian Hymn &amp; Song Lyrics, </a:t>
            </a:r>
            <a:r>
              <a:rPr lang="en-GB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PowerPoints</a:t>
            </a:r>
            <a:r>
              <a:rPr lang="en-GB" sz="2800" b="1" cap="none" spc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and Music from www.traditionalmusic.co.uk</a:t>
            </a:r>
            <a:endParaRPr lang="en-GB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mn Lyrics P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144000" cy="5143500"/>
          </a:xfrm>
        </p:spPr>
        <p:txBody>
          <a:bodyPr lIns="72000" tIns="72000" rIns="72000" bIns="36000" anchor="ctr" anchorCtr="1">
            <a:normAutofit/>
          </a:bodyPr>
          <a:lstStyle>
            <a:lvl1pPr algn="ctr">
              <a:buNone/>
              <a:defRPr sz="3600">
                <a:solidFill>
                  <a:srgbClr val="FFFF00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Hymn Lyrics Page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660232" y="4896584"/>
            <a:ext cx="2483768" cy="246916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1">
            <a:normAutofit fontScale="850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www.traditionalmusic.co.uk</a:t>
            </a:r>
            <a:endParaRPr lang="en-GB" sz="1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68601-4549-41D1-8E44-02283F75690E}" type="datetimeFigureOut">
              <a:rPr lang="en-GB" smtClean="0"/>
              <a:pPr/>
              <a:t>14/01/2016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3A6F2-75C4-4F69-A2C1-EF656C755B7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7494"/>
            <a:ext cx="8640960" cy="936103"/>
          </a:xfrm>
        </p:spPr>
        <p:txBody>
          <a:bodyPr>
            <a:normAutofit/>
          </a:bodyPr>
          <a:lstStyle/>
          <a:p>
            <a:r>
              <a:rPr lang="en-GB" dirty="0" smtClean="0"/>
              <a:t>No Not One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419622"/>
            <a:ext cx="8568952" cy="1368152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 smtClean="0"/>
              <a:t>Words: Johnson </a:t>
            </a:r>
            <a:r>
              <a:rPr lang="en-GB" sz="2400" b="1" dirty="0" err="1" smtClean="0"/>
              <a:t>Oatman</a:t>
            </a:r>
            <a:r>
              <a:rPr lang="en-GB" sz="2400" b="1" dirty="0" smtClean="0"/>
              <a:t>, </a:t>
            </a:r>
            <a:r>
              <a:rPr lang="en-GB" sz="2400" b="1" dirty="0" err="1" smtClean="0"/>
              <a:t>Jr</a:t>
            </a:r>
            <a:r>
              <a:rPr lang="en-GB" sz="2400" b="1" dirty="0" smtClean="0"/>
              <a:t>, 1894.</a:t>
            </a:r>
          </a:p>
          <a:p>
            <a:r>
              <a:rPr lang="en-GB" sz="2400" b="1" dirty="0" smtClean="0"/>
              <a:t>Music: 'No, Not One' George Crawford </a:t>
            </a:r>
            <a:r>
              <a:rPr lang="en-GB" sz="2400" b="1" dirty="0" err="1" smtClean="0"/>
              <a:t>Hugg</a:t>
            </a:r>
            <a:r>
              <a:rPr lang="en-GB" sz="2400" b="1" dirty="0" smtClean="0"/>
              <a:t>, 1894.</a:t>
            </a:r>
          </a:p>
          <a:p>
            <a:r>
              <a:rPr lang="en-GB" sz="2400" b="1" dirty="0" smtClean="0"/>
              <a:t>Setting: "Pentecostal Hymns, No. 2", 1894.</a:t>
            </a:r>
          </a:p>
          <a:p>
            <a:r>
              <a:rPr lang="en-GB" sz="2400" b="1" dirty="0" smtClean="0"/>
              <a:t>copyright: public domain. </a:t>
            </a:r>
            <a:endParaRPr lang="en-GB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/>
            <a:r>
              <a:rPr lang="en-GB" dirty="0" smtClean="0"/>
              <a:t>1. There's not a friend like the lowly Jesus,</a:t>
            </a:r>
          </a:p>
          <a:p>
            <a:pPr marL="742950" indent="-742950"/>
            <a:r>
              <a:rPr lang="en-GB" dirty="0" smtClean="0"/>
              <a:t> No, not one! No, not one!</a:t>
            </a:r>
          </a:p>
          <a:p>
            <a:pPr marL="742950" indent="-742950"/>
            <a:r>
              <a:rPr lang="en-GB" dirty="0" smtClean="0"/>
              <a:t> None else could heal all our soul's diseases,</a:t>
            </a:r>
          </a:p>
          <a:p>
            <a:pPr marL="742950" indent="-742950"/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Cho.</a:t>
            </a:r>
          </a:p>
          <a:p>
            <a:r>
              <a:rPr lang="en-GB" dirty="0" smtClean="0"/>
              <a:t> Jesus knows all about our struggles,</a:t>
            </a:r>
          </a:p>
          <a:p>
            <a:r>
              <a:rPr lang="en-GB" dirty="0" smtClean="0"/>
              <a:t> He will guide till the day is done;</a:t>
            </a:r>
          </a:p>
          <a:p>
            <a:r>
              <a:rPr lang="en-GB" dirty="0" smtClean="0"/>
              <a:t> There's not a friend like the lowly Jesus,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2. No friend like Him is so high and holy,</a:t>
            </a:r>
          </a:p>
          <a:p>
            <a:r>
              <a:rPr lang="en-GB" dirty="0" smtClean="0"/>
              <a:t> No, not one! No, not one!</a:t>
            </a:r>
          </a:p>
          <a:p>
            <a:r>
              <a:rPr lang="en-GB" dirty="0" smtClean="0"/>
              <a:t> And yet no friend is so meek and lowly,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Cho.</a:t>
            </a:r>
          </a:p>
          <a:p>
            <a:r>
              <a:rPr lang="en-GB" dirty="0" smtClean="0"/>
              <a:t> Jesus knows all about our struggles,</a:t>
            </a:r>
          </a:p>
          <a:p>
            <a:r>
              <a:rPr lang="en-GB" dirty="0" smtClean="0"/>
              <a:t> He will guide till the day is done;</a:t>
            </a:r>
          </a:p>
          <a:p>
            <a:r>
              <a:rPr lang="en-GB" dirty="0" smtClean="0"/>
              <a:t> There's not a friend like the lowly Jesus,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3. There's not an hour that He is not near us,</a:t>
            </a:r>
          </a:p>
          <a:p>
            <a:r>
              <a:rPr lang="en-GB" dirty="0" smtClean="0"/>
              <a:t> No, not one! No, not one!</a:t>
            </a:r>
          </a:p>
          <a:p>
            <a:r>
              <a:rPr lang="en-GB" dirty="0" smtClean="0"/>
              <a:t> No night so dark but His love can cheer us,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Cho.</a:t>
            </a:r>
          </a:p>
          <a:p>
            <a:r>
              <a:rPr lang="en-GB" dirty="0" smtClean="0"/>
              <a:t> Jesus knows all about our struggles,</a:t>
            </a:r>
          </a:p>
          <a:p>
            <a:r>
              <a:rPr lang="en-GB" dirty="0" smtClean="0"/>
              <a:t> He will guide till the day is done;</a:t>
            </a:r>
          </a:p>
          <a:p>
            <a:r>
              <a:rPr lang="en-GB" dirty="0" smtClean="0"/>
              <a:t> There's not a friend like the lowly Jesus,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4. Did ever saint find this Friend forsake him?</a:t>
            </a:r>
          </a:p>
          <a:p>
            <a:r>
              <a:rPr lang="en-GB" dirty="0" smtClean="0"/>
              <a:t> No, not one! No, not one!</a:t>
            </a:r>
          </a:p>
          <a:p>
            <a:r>
              <a:rPr lang="en-GB" dirty="0" smtClean="0"/>
              <a:t> Or sinner find that He would not take him?</a:t>
            </a:r>
          </a:p>
          <a:p>
            <a:r>
              <a:rPr lang="en-GB" dirty="0" smtClean="0"/>
              <a:t> No, not one! No, not one!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Cho.</a:t>
            </a:r>
          </a:p>
          <a:p>
            <a:r>
              <a:rPr lang="en-GB" dirty="0" smtClean="0"/>
              <a:t> Jesus knows all about our struggles,</a:t>
            </a:r>
          </a:p>
          <a:p>
            <a:r>
              <a:rPr lang="en-GB" dirty="0" smtClean="0"/>
              <a:t> He will guide till the day is done;</a:t>
            </a:r>
          </a:p>
          <a:p>
            <a:r>
              <a:rPr lang="en-GB" dirty="0" smtClean="0"/>
              <a:t> There's not a friend like the lowly Jesus,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5. Was ever a gift like the </a:t>
            </a:r>
            <a:r>
              <a:rPr lang="en-GB" dirty="0" err="1" smtClean="0"/>
              <a:t>Savior</a:t>
            </a:r>
            <a:r>
              <a:rPr lang="en-GB" dirty="0" smtClean="0"/>
              <a:t> given?</a:t>
            </a:r>
          </a:p>
          <a:p>
            <a:r>
              <a:rPr lang="en-GB" dirty="0" smtClean="0"/>
              <a:t> No, not one! No, not one!</a:t>
            </a:r>
          </a:p>
          <a:p>
            <a:r>
              <a:rPr lang="en-GB" dirty="0" smtClean="0"/>
              <a:t> Will He refuse us a home in Heaven?</a:t>
            </a:r>
          </a:p>
          <a:p>
            <a:r>
              <a:rPr lang="en-GB" dirty="0" smtClean="0"/>
              <a:t> No, not one! No, not one!</a:t>
            </a:r>
            <a:endParaRPr lang="en-GB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Cho.</a:t>
            </a:r>
          </a:p>
          <a:p>
            <a:r>
              <a:rPr lang="en-GB" dirty="0" smtClean="0"/>
              <a:t> Jesus knows all about our struggles,</a:t>
            </a:r>
          </a:p>
          <a:p>
            <a:r>
              <a:rPr lang="en-GB" dirty="0" smtClean="0"/>
              <a:t> He will guide till the day is done;</a:t>
            </a:r>
          </a:p>
          <a:p>
            <a:r>
              <a:rPr lang="en-GB" dirty="0" smtClean="0"/>
              <a:t> There's not a friend like the lowly Jesus,</a:t>
            </a:r>
          </a:p>
          <a:p>
            <a:r>
              <a:rPr lang="en-GB" dirty="0" smtClean="0"/>
              <a:t> No, not one! No, not one</a:t>
            </a:r>
            <a:r>
              <a:rPr lang="en-GB" dirty="0" smtClean="0"/>
              <a:t>!</a:t>
            </a:r>
          </a:p>
          <a:p>
            <a:r>
              <a:rPr lang="en-GB" dirty="0" smtClean="0"/>
              <a:t>*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erial-narrow 1">
      <a:majorFont>
        <a:latin typeface="Arial Narrow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470</Words>
  <Application>Microsoft Office PowerPoint</Application>
  <PresentationFormat>On-screen Show (16:9)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No Not One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Rod Smith</dc:creator>
  <cp:lastModifiedBy>Rod Smith</cp:lastModifiedBy>
  <cp:revision>578</cp:revision>
  <dcterms:created xsi:type="dcterms:W3CDTF">2015-12-30T21:15:25Z</dcterms:created>
  <dcterms:modified xsi:type="dcterms:W3CDTF">2016-01-14T17:01:26Z</dcterms:modified>
</cp:coreProperties>
</file>